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sldIdLst>
    <p:sldId id="256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3162"/>
    <a:srgbClr val="D6D6D6"/>
    <a:srgbClr val="1A6B92"/>
    <a:srgbClr val="9BD2ED"/>
    <a:srgbClr val="49ADDF"/>
    <a:srgbClr val="299FD9"/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 varScale="1">
        <p:scale>
          <a:sx n="23" d="100"/>
          <a:sy n="23" d="100"/>
        </p:scale>
        <p:origin x="21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923468" y="6000070"/>
            <a:ext cx="13716000" cy="10200049"/>
          </a:xfrm>
          <a:prstGeom prst="rect">
            <a:avLst/>
          </a:prstGeom>
          <a:noFill/>
          <a:ln>
            <a:solidFill>
              <a:srgbClr val="D6D6D6"/>
            </a:solidFill>
            <a:prstDash val="solid"/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3000"/>
              </a:lnSpc>
              <a:spcBef>
                <a:spcPts val="0"/>
              </a:spcBef>
            </a:pP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Lorem ipsum dolor sit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amet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consectetur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adipiscing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elit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sed do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eiusmod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tempor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incididunt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labore et dolore magna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aliqua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 Ut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enim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ad minim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veniam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quis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nostrud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exercitation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ullamco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laboris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nisi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aliquip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ex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ea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commodo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consequat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 Duis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aute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irure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dolor in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reprehenderit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voluptate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velit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esse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cillum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dolore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eu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fugiat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nulla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pariatur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Excepteur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sint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occaecat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cupidatat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non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proident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sunt in culpa qui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officia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deserunt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mollit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anim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id est </a:t>
            </a:r>
            <a:r>
              <a:rPr lang="en-US" sz="3600" dirty="0" err="1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laborum</a:t>
            </a: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923468" y="17422997"/>
            <a:ext cx="13716000" cy="14668578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hypothesis text.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096668" y="4927623"/>
            <a:ext cx="13716000" cy="913158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Methods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9266973" y="14697115"/>
            <a:ext cx="13718896" cy="7370403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60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Next steps text.</a:t>
            </a: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923468" y="4927623"/>
            <a:ext cx="13716000" cy="913158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269868" y="4927623"/>
            <a:ext cx="13716000" cy="913158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entury Gothic" panose="020B0502020202020204" pitchFamily="34" charset="0"/>
              </a:rPr>
              <a:t>Discussion</a:t>
            </a:r>
            <a:endParaRPr lang="en-US" sz="5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9269868" y="13624997"/>
            <a:ext cx="13716000" cy="913158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entury Gothic" panose="020B0502020202020204" pitchFamily="34" charset="0"/>
              </a:rPr>
              <a:t>Next Steps</a:t>
            </a:r>
            <a:endParaRPr lang="en-US" sz="5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9269868" y="22226479"/>
            <a:ext cx="13716000" cy="914400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References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266972" y="6000072"/>
            <a:ext cx="13718896" cy="7465964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60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Discussion text.</a:t>
            </a:r>
            <a:endParaRPr lang="en-US" sz="36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29266973" y="28018624"/>
            <a:ext cx="13718895" cy="1616249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2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NH-LIFT is a new project funded by the National Science Foundation (Award #2412054). </a:t>
            </a: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9269868" y="26879492"/>
            <a:ext cx="13716000" cy="914400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Acknowledgements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no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923468" y="16354979"/>
            <a:ext cx="13716000" cy="913158"/>
          </a:xfrm>
          <a:prstGeom prst="rect">
            <a:avLst/>
          </a:prstGeom>
          <a:solidFill>
            <a:srgbClr val="8E3162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entury Gothic" panose="020B0502020202020204" pitchFamily="34" charset="0"/>
              </a:rPr>
              <a:t> Hypothesis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6420219" y="30481818"/>
            <a:ext cx="8413068" cy="636007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noAutofit/>
          </a:bodyPr>
          <a:lstStyle/>
          <a:p>
            <a:r>
              <a:rPr lang="en-US" sz="3200" i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Figure Caption</a:t>
            </a: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9266973" y="23299839"/>
            <a:ext cx="13718896" cy="3354921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3000"/>
              </a:lnSpc>
              <a:spcBef>
                <a:spcPts val="0"/>
              </a:spcBef>
            </a:pPr>
            <a:r>
              <a:rPr lang="en-US" sz="320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References text.</a:t>
            </a:r>
            <a:endParaRPr lang="en-US" sz="32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0503" y="326644"/>
            <a:ext cx="4910947" cy="491094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689860" y="482287"/>
            <a:ext cx="24511480" cy="39928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8000" b="1" dirty="0">
                <a:solidFill>
                  <a:srgbClr val="8E3162"/>
                </a:solidFill>
                <a:latin typeface="Century Gothic" panose="020B0502020202020204" pitchFamily="34" charset="0"/>
              </a:rPr>
              <a:t>Poster Title Lorem ipsum dolor sit </a:t>
            </a:r>
            <a:r>
              <a:rPr lang="en-US" sz="8000" b="1" dirty="0" err="1">
                <a:solidFill>
                  <a:srgbClr val="8E3162"/>
                </a:solidFill>
                <a:latin typeface="Century Gothic" panose="020B0502020202020204" pitchFamily="34" charset="0"/>
              </a:rPr>
              <a:t>amet</a:t>
            </a:r>
            <a:r>
              <a:rPr lang="en-US" sz="8000" b="1" dirty="0">
                <a:solidFill>
                  <a:srgbClr val="8E3162"/>
                </a:solidFill>
                <a:latin typeface="Century Gothic" panose="020B0502020202020204" pitchFamily="34" charset="0"/>
              </a:rPr>
              <a:t>, </a:t>
            </a:r>
            <a:r>
              <a:rPr lang="en-US" sz="8000" b="1" dirty="0" err="1">
                <a:solidFill>
                  <a:srgbClr val="8E3162"/>
                </a:solidFill>
                <a:latin typeface="Century Gothic" panose="020B0502020202020204" pitchFamily="34" charset="0"/>
              </a:rPr>
              <a:t>consec</a:t>
            </a:r>
            <a:r>
              <a:rPr lang="en-US" sz="8000" b="1" dirty="0">
                <a:solidFill>
                  <a:srgbClr val="8E3162"/>
                </a:solidFill>
                <a:latin typeface="Century Gothic" panose="020B0502020202020204" pitchFamily="34" charset="0"/>
              </a:rPr>
              <a:t> </a:t>
            </a:r>
            <a:r>
              <a:rPr lang="en-US" sz="8000" b="1" dirty="0" err="1">
                <a:solidFill>
                  <a:srgbClr val="8E3162"/>
                </a:solidFill>
                <a:latin typeface="Century Gothic" panose="020B0502020202020204" pitchFamily="34" charset="0"/>
              </a:rPr>
              <a:t>adipiscing</a:t>
            </a:r>
            <a:r>
              <a:rPr lang="en-US" sz="8000" b="1" dirty="0">
                <a:solidFill>
                  <a:srgbClr val="8E3162"/>
                </a:solidFill>
                <a:latin typeface="Century Gothic" panose="020B0502020202020204" pitchFamily="34" charset="0"/>
              </a:rPr>
              <a:t> </a:t>
            </a:r>
            <a:r>
              <a:rPr lang="en-US" sz="8000" b="1" dirty="0" err="1">
                <a:solidFill>
                  <a:srgbClr val="8E3162"/>
                </a:solidFill>
                <a:latin typeface="Century Gothic" panose="020B0502020202020204" pitchFamily="34" charset="0"/>
              </a:rPr>
              <a:t>elit</a:t>
            </a:r>
            <a:r>
              <a:rPr lang="en-US" sz="8000" b="1" dirty="0">
                <a:solidFill>
                  <a:srgbClr val="8E3162"/>
                </a:solidFill>
                <a:latin typeface="Century Gothic" panose="020B0502020202020204" pitchFamily="34" charset="0"/>
              </a:rPr>
              <a:t>, sed do </a:t>
            </a:r>
            <a:r>
              <a:rPr lang="en-US" sz="8000" b="1" dirty="0" err="1">
                <a:solidFill>
                  <a:srgbClr val="8E3162"/>
                </a:solidFill>
                <a:latin typeface="Century Gothic" panose="020B0502020202020204" pitchFamily="34" charset="0"/>
              </a:rPr>
              <a:t>eiusmod</a:t>
            </a:r>
            <a:endParaRPr lang="en-US" sz="8000" b="1" dirty="0">
              <a:solidFill>
                <a:srgbClr val="8E3162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n-US" sz="4400" dirty="0">
                <a:latin typeface="+mj-lt"/>
              </a:rPr>
              <a:t>Researcher Names</a:t>
            </a:r>
          </a:p>
          <a:p>
            <a:pPr algn="ctr"/>
            <a:r>
              <a:rPr lang="en-US" sz="3600" dirty="0">
                <a:latin typeface="+mj-lt"/>
              </a:rPr>
              <a:t>Institutions</a:t>
            </a:r>
            <a:endParaRPr lang="en-US" sz="4400" dirty="0">
              <a:latin typeface="+mj-lt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5096668" y="6000070"/>
            <a:ext cx="13716000" cy="24481748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6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Methods 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7D0D39-143A-68F1-67CE-19FD58688273}"/>
              </a:ext>
            </a:extLst>
          </p:cNvPr>
          <p:cNvSpPr txBox="1"/>
          <p:nvPr/>
        </p:nvSpPr>
        <p:spPr>
          <a:xfrm>
            <a:off x="3050472" y="480260"/>
            <a:ext cx="40298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school Logo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74588-75BE-ECE3-020A-E9334ADB9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321" y="28643825"/>
            <a:ext cx="3641953" cy="366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D19F4D38E6564F84D95A7E1171F7EA" ma:contentTypeVersion="16" ma:contentTypeDescription="Create a new document." ma:contentTypeScope="" ma:versionID="5f64fa129837921cde8ca7487d4eff75">
  <xsd:schema xmlns:xsd="http://www.w3.org/2001/XMLSchema" xmlns:xs="http://www.w3.org/2001/XMLSchema" xmlns:p="http://schemas.microsoft.com/office/2006/metadata/properties" xmlns:ns2="0ce35e8b-30dd-4653-a367-262f5f42594e" xmlns:ns3="5167c130-bfcf-4861-b1b0-0b0cab068bd3" targetNamespace="http://schemas.microsoft.com/office/2006/metadata/properties" ma:root="true" ma:fieldsID="8d098a31c5b65c78c2f001858ea3ac0c" ns2:_="" ns3:_="">
    <xsd:import namespace="0ce35e8b-30dd-4653-a367-262f5f42594e"/>
    <xsd:import namespace="5167c130-bfcf-4861-b1b0-0b0cab068bd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  <xsd:element ref="ns3: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35e8b-30dd-4653-a367-262f5f4259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aa88c5f-dc61-4c77-8a13-9738a1eedbce}" ma:internalName="TaxCatchAll" ma:showField="CatchAllData" ma:web="0ce35e8b-30dd-4653-a367-262f5f4259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c130-bfcf-4861-b1b0-0b0cab068b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etails" ma:index="23" nillable="true" ma:displayName="Details " ma:format="Dropdown" ma:internalName="Detail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67c130-bfcf-4861-b1b0-0b0cab068bd3">
      <Terms xmlns="http://schemas.microsoft.com/office/infopath/2007/PartnerControls"/>
    </lcf76f155ced4ddcb4097134ff3c332f>
    <TaxCatchAll xmlns="0ce35e8b-30dd-4653-a367-262f5f42594e" xsi:nil="true"/>
    <Details xmlns="5167c130-bfcf-4861-b1b0-0b0cab068bd3" xsi:nil="true"/>
  </documentManagement>
</p:properties>
</file>

<file path=customXml/itemProps1.xml><?xml version="1.0" encoding="utf-8"?>
<ds:datastoreItem xmlns:ds="http://schemas.openxmlformats.org/officeDocument/2006/customXml" ds:itemID="{44F66D2F-FCF9-4A16-88C8-A18E9C19D2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6DA84CFD-E9D4-497B-B305-5DFFAC3DDF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35e8b-30dd-4653-a367-262f5f42594e"/>
    <ds:schemaRef ds:uri="5167c130-bfcf-4861-b1b0-0b0cab068b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3C8676FE-5D54-4447-AEB5-689B3AA1C113}">
  <ds:schemaRefs>
    <ds:schemaRef ds:uri="http://schemas.microsoft.com/office/2006/metadata/properties"/>
    <ds:schemaRef ds:uri="http://schemas.microsoft.com/office/infopath/2007/PartnerControls"/>
    <ds:schemaRef ds:uri="5167c130-bfcf-4861-b1b0-0b0cab068bd3"/>
    <ds:schemaRef ds:uri="0ce35e8b-30dd-4653-a367-262f5f42594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2304</TotalTime>
  <Words>140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Amanda Peterson</cp:lastModifiedBy>
  <cp:revision>164</cp:revision>
  <dcterms:created xsi:type="dcterms:W3CDTF">2016-03-05T16:55:12Z</dcterms:created>
  <dcterms:modified xsi:type="dcterms:W3CDTF">2026-07-16T17:50:03Z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0x01010066D19F4D38E6564F84D95A7E1171F7EA</vt:lpwstr>
  </property>
  <property fmtid="{D5CDD505-2E9C-101B-9397-08002B2CF9AE}" pid="3" name="MediaServiceImageTags">
    <vt:lpwstr/>
  </property>
</Properties>
</file>